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478" r:id="rId2"/>
    <p:sldId id="417" r:id="rId3"/>
    <p:sldId id="494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  <p:sldId id="518" r:id="rId15"/>
    <p:sldId id="51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3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AEA1-746E-45D1-ACAA-75DDD2FF1A8A}" type="datetimeFigureOut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D1518-CF50-4A79-877E-7F9987EE9B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lang="en-US" sz="3600" b="1" i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1800" b="1" i="1" kern="1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4B25-BD94-4028-8780-7B19EBA0467F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F3A04-D74A-498D-BDC8-8BC9B5066055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E1A8-E404-4C1E-9B6B-CA5321288B18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 algn="r">
              <a:defRPr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C6DB-3A76-44C5-B75D-49D31A585DE5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CE0E-966C-406E-90D8-52E82C95B50B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B985-4658-40E1-9F05-50683DA1E561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EA39-CFE4-4972-B0D2-4A43B04AD285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8D07-AB1E-4225-B681-33A2B3DB13A5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60EB2-C59B-4D32-84DA-38BFB0D4528B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6CC4-333B-4207-B248-75E8E4DE5D68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6F2F-BE5C-42A9-B01D-C5FCA362D1F6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16AD-C146-4E98-ABE2-F88F7B373FDB}" type="datetime1">
              <a:rPr lang="en-US" smtClean="0"/>
              <a:pPr/>
              <a:t>7/14/2016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400" b="1" i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§"/>
        <a:defRPr sz="2400" kern="1200">
          <a:solidFill>
            <a:schemeClr val="accent3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altLang="zh-TW" sz="4000" i="0" dirty="0" smtClean="0">
                <a:solidFill>
                  <a:schemeClr val="tx2">
                    <a:lumMod val="75000"/>
                  </a:schemeClr>
                </a:solidFill>
              </a:rPr>
              <a:t>Issues in Cloud Computing</a:t>
            </a:r>
            <a:endParaRPr lang="en-US" altLang="zh-TW" sz="4000" i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343400"/>
            <a:ext cx="6400800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Area-4: security in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Security issues and security implementation – Chapter 7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Security mechanisms for Application integrity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Authentication in the federated cloud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Federated cloud authorization policies and use cases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Security and network aware application requirements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Audit ability  of federated cloud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Area 5: Network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Federated inter and intra cloud networking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Faster communication among the </a:t>
            </a:r>
            <a:r>
              <a:rPr lang="en-US" dirty="0" err="1" smtClean="0"/>
              <a:t>IoTs</a:t>
            </a:r>
            <a:r>
              <a:rPr lang="en-US" dirty="0" smtClean="0"/>
              <a:t> and clouds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Dynamism in the heterogeneous cloud network setups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Ajile</a:t>
            </a:r>
            <a:r>
              <a:rPr lang="en-US" dirty="0" smtClean="0"/>
              <a:t> development  and network software deployment and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Area 6: SLA and </a:t>
            </a:r>
            <a:r>
              <a:rPr lang="en-US" dirty="0" err="1" smtClean="0"/>
              <a:t>QoS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SLA standard representation: uniformity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QoS</a:t>
            </a:r>
            <a:r>
              <a:rPr lang="en-US" dirty="0" smtClean="0"/>
              <a:t> and service layers monitoring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Intelligent brokering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SLA based service/application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Area 7: Business Process Mgmt.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Smart Business to IT alignment, </a:t>
            </a:r>
            <a:r>
              <a:rPr lang="en-US" dirty="0" err="1" smtClean="0"/>
              <a:t>BPaaS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Cross layer and multi-level workflows and </a:t>
            </a:r>
            <a:r>
              <a:rPr lang="en-US" dirty="0" err="1" smtClean="0"/>
              <a:t>BPaaS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Cross Layer </a:t>
            </a:r>
            <a:r>
              <a:rPr lang="en-US" dirty="0" err="1" smtClean="0"/>
              <a:t>BPaaS</a:t>
            </a:r>
            <a:r>
              <a:rPr lang="en-US" dirty="0" smtClean="0"/>
              <a:t> monitoring and Adaptation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Intelligence of </a:t>
            </a:r>
            <a:r>
              <a:rPr lang="en-US" dirty="0" err="1" smtClean="0"/>
              <a:t>BPaaS</a:t>
            </a:r>
            <a:r>
              <a:rPr lang="en-US" dirty="0" smtClean="0"/>
              <a:t> across Cloud levels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Smart Business Intelligence through cross layer </a:t>
            </a:r>
            <a:r>
              <a:rPr lang="en-US" dirty="0" err="1" smtClean="0"/>
              <a:t>BPaaS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Flexible cost model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Area 8: Service Discovery and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5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Automatic discovery and automation of services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Automatic API alignment and Software Defined</a:t>
            </a:r>
          </a:p>
          <a:p>
            <a:pPr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249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Area 9:Dyamic configuration, provisioning and orchestration of cloud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3505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Cross layer cloud service negotiation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Cloud broker specialization to address vertical market needs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Multi-cloud application automation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Decentralized and autonomic management for multi-cloud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Orchestration and placement model/methods for distributed cloud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i="0" dirty="0" smtClean="0"/>
              <a:t>Agenda</a:t>
            </a:r>
            <a:endParaRPr lang="en-US" sz="3600" b="0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Issues in </a:t>
            </a:r>
            <a:r>
              <a:rPr lang="en-GB" dirty="0" smtClean="0"/>
              <a:t>Inter-cloud</a:t>
            </a:r>
            <a:r>
              <a:rPr lang="en-GB" dirty="0" smtClean="0"/>
              <a:t>, </a:t>
            </a:r>
            <a:r>
              <a:rPr lang="en-GB" dirty="0" smtClean="0"/>
              <a:t>environments</a:t>
            </a:r>
          </a:p>
          <a:p>
            <a:pPr lvl="1">
              <a:spcAft>
                <a:spcPts val="1200"/>
              </a:spcAft>
            </a:pPr>
            <a:r>
              <a:rPr lang="en-GB" dirty="0" err="1" smtClean="0"/>
              <a:t>QoS</a:t>
            </a:r>
            <a:r>
              <a:rPr lang="en-GB" dirty="0" smtClean="0"/>
              <a:t>, </a:t>
            </a:r>
            <a:r>
              <a:rPr lang="en-GB" dirty="0" err="1" smtClean="0"/>
              <a:t>Monitoirng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Load balancing</a:t>
            </a:r>
          </a:p>
          <a:p>
            <a:pPr lvl="1">
              <a:spcAft>
                <a:spcPts val="1200"/>
              </a:spcAft>
            </a:pPr>
            <a:r>
              <a:rPr lang="en-GB" dirty="0" smtClean="0"/>
              <a:t>Dynamic configuration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Resource optimization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Grid, Sky Computing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Middleware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Inter-cloud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Multi-Cloud</a:t>
            </a:r>
          </a:p>
          <a:p>
            <a:pPr lvl="1"/>
            <a:r>
              <a:rPr lang="en-US" b="1" dirty="0" smtClean="0"/>
              <a:t>Serial or simultaneous use of services from diverse provider</a:t>
            </a:r>
          </a:p>
          <a:p>
            <a:r>
              <a:rPr lang="en-US" b="1" dirty="0" smtClean="0"/>
              <a:t>Hybrid Cloud</a:t>
            </a:r>
          </a:p>
          <a:p>
            <a:pPr lvl="1"/>
            <a:r>
              <a:rPr lang="en-US" b="1" dirty="0" smtClean="0"/>
              <a:t>Coordinated use of cloud service services across isolation and external cloud services.</a:t>
            </a:r>
          </a:p>
          <a:p>
            <a:r>
              <a:rPr lang="en-US" b="1" dirty="0" smtClean="0"/>
              <a:t>Federated Cloud</a:t>
            </a:r>
          </a:p>
          <a:p>
            <a:pPr lvl="1"/>
            <a:r>
              <a:rPr lang="en-US" b="1" dirty="0" smtClean="0"/>
              <a:t>Cloud provider </a:t>
            </a:r>
            <a:r>
              <a:rPr lang="en-US" b="1" dirty="0" smtClean="0"/>
              <a:t>sub-contracts capacity from other providers and also offer sparse capacity to a federation of cloud providers. </a:t>
            </a:r>
          </a:p>
          <a:p>
            <a:r>
              <a:rPr lang="en-US" b="1" dirty="0" smtClean="0"/>
              <a:t>Multi-cloud scenarios-criteria</a:t>
            </a:r>
          </a:p>
          <a:p>
            <a:pPr lvl="1"/>
            <a:r>
              <a:rPr lang="en-US" b="1" dirty="0" smtClean="0"/>
              <a:t>Decision actor and decision time</a:t>
            </a:r>
          </a:p>
          <a:p>
            <a:pPr lvl="1"/>
            <a:r>
              <a:rPr lang="en-US" b="1" dirty="0" smtClean="0"/>
              <a:t>Decision actor determines whether the decision to use diverse cloud is taken by cloud provider or broker or user.</a:t>
            </a:r>
          </a:p>
          <a:p>
            <a:pPr lvl="1"/>
            <a:r>
              <a:rPr lang="en-US" b="1" dirty="0" smtClean="0"/>
              <a:t>Decision time classifies the application deployment at a time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Inter-cloud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Multi-Cloud setup challenges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Scalability and wide resource availability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Cost efficiency and energy savings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Avoid vendor lock-in 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Federated to reduce latency and other legal constraints, availability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Inter-cloud research &amp;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57090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challenges-Area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08" y="1828800"/>
            <a:ext cx="8983192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15327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868" y="5410200"/>
            <a:ext cx="8763000" cy="8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Area-2: heterogeneous cloud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Enable with Inter-cloud service provider connectivity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Monitor and guarantee inter-cloud infrastructure SLAs performance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Dynamic workload balancing in multi-cloud context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programming paradigm for high performance computing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Dependability and reliability between cloud providers and consumers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Area-3: cloud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Scalability across cloud based on demand (EC2)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Cross-cloud VM/Container image distribution (migration)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High availably across hybrid clouds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Legal aspects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</TotalTime>
  <Words>423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Sky</vt:lpstr>
      <vt:lpstr>Slide 1</vt:lpstr>
      <vt:lpstr>Agenda</vt:lpstr>
      <vt:lpstr>Inter-cloud Challenges</vt:lpstr>
      <vt:lpstr>Inter-cloud Challenges</vt:lpstr>
      <vt:lpstr>Inter-cloud research &amp; challenges</vt:lpstr>
      <vt:lpstr>Research challenges-Area 1</vt:lpstr>
      <vt:lpstr>Research challenges</vt:lpstr>
      <vt:lpstr>Area-2: heterogeneous cloud </vt:lpstr>
      <vt:lpstr>Area-3: cloud federation</vt:lpstr>
      <vt:lpstr>Area-4: security in the cloud</vt:lpstr>
      <vt:lpstr>Area 5: Network Management</vt:lpstr>
      <vt:lpstr>Area 6: SLA and QoS</vt:lpstr>
      <vt:lpstr>Area 7: Business Process Mgmt.</vt:lpstr>
      <vt:lpstr>Area 8: Service Discovery and Composition </vt:lpstr>
      <vt:lpstr>Area 9:Dyamic configuration, provisioning and orchestration of cloud 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dellpc</cp:lastModifiedBy>
  <cp:revision>75</cp:revision>
  <dcterms:created xsi:type="dcterms:W3CDTF">2006-08-16T00:00:00Z</dcterms:created>
  <dcterms:modified xsi:type="dcterms:W3CDTF">2016-07-14T09:53:18Z</dcterms:modified>
</cp:coreProperties>
</file>